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1" r:id="rId3"/>
    <p:sldId id="257" r:id="rId4"/>
    <p:sldId id="271" r:id="rId5"/>
    <p:sldId id="272" r:id="rId6"/>
    <p:sldId id="273" r:id="rId7"/>
    <p:sldId id="258" r:id="rId8"/>
    <p:sldId id="274" r:id="rId9"/>
    <p:sldId id="275" r:id="rId10"/>
    <p:sldId id="259" r:id="rId11"/>
    <p:sldId id="276" r:id="rId12"/>
    <p:sldId id="262" r:id="rId13"/>
    <p:sldId id="277" r:id="rId14"/>
    <p:sldId id="265" r:id="rId15"/>
    <p:sldId id="278" r:id="rId16"/>
    <p:sldId id="264" r:id="rId17"/>
    <p:sldId id="266" r:id="rId18"/>
    <p:sldId id="267" r:id="rId19"/>
    <p:sldId id="279" r:id="rId20"/>
    <p:sldId id="280" r:id="rId21"/>
    <p:sldId id="281" r:id="rId22"/>
    <p:sldId id="282" r:id="rId23"/>
    <p:sldId id="283" r:id="rId24"/>
    <p:sldId id="286" r:id="rId25"/>
    <p:sldId id="287" r:id="rId26"/>
    <p:sldId id="288" r:id="rId27"/>
    <p:sldId id="268" r:id="rId28"/>
    <p:sldId id="269" r:id="rId29"/>
    <p:sldId id="284" r:id="rId30"/>
    <p:sldId id="285" r:id="rId31"/>
    <p:sldId id="270" r:id="rId32"/>
  </p:sldIdLst>
  <p:sldSz cx="9144000" cy="6858000" type="screen4x3"/>
  <p:notesSz cx="6858000" cy="9144000"/>
  <p:photoAlbum layout="4pic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17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268946-8A11-47A9-B39D-C12A0208CA59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3F31FB-0291-4E56-BE76-BFD4854C69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378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AC6CD-8606-450D-8F44-497C4DA1C35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E063-7721-4A32-95AF-9FA89AA413D7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1A1E-82C6-4AC5-8150-3D2B64ED57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05EA-9772-40A9-9346-11F24FCF59C6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8E44-EACD-4F7A-AEA9-7AA1C30D7F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7C7B-47F7-4A4B-89A8-1E0FB099AFCC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7B70-40DC-43CD-81C5-F1F5F69737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5C51-03C7-45AB-8B9D-A9DEC1465897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76FE-A554-46FE-8C50-E992D0F92A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8F59-5EC0-4811-B66B-D3C5812D5BFC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9FDC-D8F3-43C5-ABE0-72E0C932D3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676C-F075-4A7F-A2A4-095679973613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FF57-E443-4942-B1E8-CF67276A1D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AC25-534C-4395-A97A-0870FFE8D719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8587-D75E-485D-9C87-7634F402D7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BECE-670E-473D-BAAD-07EF4C0E22B3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1132-CDD0-4D6E-A963-E0C494F144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F1D8-D157-468E-901B-520668EC9A50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B7A1-D8BD-41BA-A6BF-8A406540C0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04D-1A8A-4A81-9D22-8890E0EDE395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F338-25BB-4BD2-988F-7EB4983717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B6CD-CE4D-4F5E-ADF1-501CBC00BE2F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D2139-1447-49F6-B699-2036DB8368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029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9D15BF-2374-435E-B4A9-ED60A202CBE5}" type="datetimeFigureOut">
              <a:rPr lang="sr-Latn-CS"/>
              <a:pPr>
                <a:defRPr/>
              </a:pPr>
              <a:t>10.6.2013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4AE4DD-40F6-4CC4-9940-46EA0CAB43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</p:sldLayoutIdLst>
  <p:transition spd="med"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vana\Desktop\Enya%20-%20Braveheart%20Them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Projektne aktivnosti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hr-HR" smtClean="0"/>
              <a:t>Šk.godina 2012. /2013.</a:t>
            </a:r>
          </a:p>
          <a:p>
            <a:pPr eaLnBrk="1" hangingPunct="1"/>
            <a:r>
              <a:rPr lang="hr-HR" smtClean="0"/>
              <a:t>Srednja škola Dalj</a:t>
            </a:r>
          </a:p>
        </p:txBody>
      </p:sp>
      <p:pic>
        <p:nvPicPr>
          <p:cNvPr id="4" name="Enya - Braveheart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5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105079">
            <a:off x="214282" y="428604"/>
            <a:ext cx="4500594" cy="59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DSCF155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00628" y="457200"/>
            <a:ext cx="4000528" cy="59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5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451728">
            <a:off x="428596" y="571480"/>
            <a:ext cx="8143932" cy="5857916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Rujan 2012. – ožujak 2013.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hr-HR" b="1" smtClean="0"/>
              <a:t>ACES –Academy of Central Eu Schools</a:t>
            </a:r>
          </a:p>
          <a:p>
            <a:pPr eaLnBrk="1" hangingPunct="1"/>
            <a:r>
              <a:rPr lang="hr-HR" smtClean="0"/>
              <a:t>Projekt: </a:t>
            </a:r>
            <a:r>
              <a:rPr lang="hr-HR" i="1" smtClean="0"/>
              <a:t>“In Medias Res”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Dalj-Aleksinac-Skopje</a:t>
            </a:r>
          </a:p>
        </p:txBody>
      </p:sp>
      <p:pic>
        <p:nvPicPr>
          <p:cNvPr id="5" name="Rezervirano mjesto sadržaja 4" descr="FLAG- IN MEDIAS 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357430"/>
            <a:ext cx="4286280" cy="364333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005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2976" y="1582724"/>
            <a:ext cx="5214974" cy="411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ces dalj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21321865">
            <a:off x="495300" y="457200"/>
            <a:ext cx="6005526" cy="318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large_img_16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32" y="3786190"/>
            <a:ext cx="5738826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o 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857752" y="3500438"/>
            <a:ext cx="3519514" cy="263963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Slika 2" descr="slo 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428604"/>
            <a:ext cx="3963381" cy="60722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a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57290" y="500042"/>
            <a:ext cx="66437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aleksinac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21153453">
            <a:off x="342900" y="3716338"/>
            <a:ext cx="4114800" cy="250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aces slovačka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 rot="488737">
            <a:off x="4602708" y="3837126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Učenička zadruga DALYA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Rezervirano mjesto sadržaja 4" descr="žsmotr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62798">
            <a:off x="2428860" y="1714488"/>
            <a:ext cx="3643338" cy="4714908"/>
          </a:xfrm>
          <a:effectLst>
            <a:softEdge rad="317500"/>
          </a:effectLst>
        </p:spPr>
      </p:pic>
      <p:sp>
        <p:nvSpPr>
          <p:cNvPr id="24580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2468563" cy="4572000"/>
          </a:xfrm>
        </p:spPr>
        <p:txBody>
          <a:bodyPr/>
          <a:lstStyle/>
          <a:p>
            <a:pPr eaLnBrk="1" hangingPunct="1"/>
            <a:r>
              <a:rPr lang="hr-HR" sz="3200" b="1" smtClean="0"/>
              <a:t>Županijska smotra učeničkih zadruga</a:t>
            </a:r>
          </a:p>
          <a:p>
            <a:pPr eaLnBrk="1" hangingPunct="1"/>
            <a:endParaRPr lang="hr-HR" sz="3200" smtClean="0"/>
          </a:p>
          <a:p>
            <a:pPr eaLnBrk="1" hangingPunct="1"/>
            <a:r>
              <a:rPr lang="hr-HR" sz="3200" smtClean="0"/>
              <a:t>Hvar, </a:t>
            </a:r>
          </a:p>
          <a:p>
            <a:pPr eaLnBrk="1" hangingPunct="1"/>
            <a:r>
              <a:rPr lang="hr-HR" sz="3200" smtClean="0"/>
              <a:t>studeni 2012</a:t>
            </a:r>
            <a:endParaRPr lang="hr-HR" smtClean="0"/>
          </a:p>
        </p:txBody>
      </p:sp>
      <p:pic>
        <p:nvPicPr>
          <p:cNvPr id="6" name="Slika 5" descr="žsmo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533">
            <a:off x="5781198" y="2622776"/>
            <a:ext cx="3141537" cy="4015666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err="1" smtClean="0">
                <a:solidFill>
                  <a:schemeClr val="accent1">
                    <a:satMod val="150000"/>
                  </a:schemeClr>
                </a:solidFill>
              </a:rPr>
              <a:t>Mačkare</a:t>
            </a:r>
            <a:r>
              <a:rPr lang="hr-HR" sz="2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hr-HR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14313" y="1714500"/>
            <a:ext cx="2468562" cy="4572000"/>
          </a:xfrm>
        </p:spPr>
        <p:txBody>
          <a:bodyPr/>
          <a:lstStyle/>
          <a:p>
            <a:pPr eaLnBrk="1" hangingPunct="1"/>
            <a:r>
              <a:rPr lang="hr-HR" sz="2800" b="1" i="1" smtClean="0"/>
              <a:t>“Kad je bal nek’ je maskenbal”</a:t>
            </a:r>
          </a:p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Veljača, 2013.</a:t>
            </a:r>
          </a:p>
        </p:txBody>
      </p:sp>
      <p:pic>
        <p:nvPicPr>
          <p:cNvPr id="6" name="Slika 5" descr="mašk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143116"/>
            <a:ext cx="4357718" cy="43773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9" name="Rezervirano mjesto sadržaja 8" descr="maška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49711">
            <a:off x="3019425" y="1802209"/>
            <a:ext cx="5553103" cy="4441031"/>
          </a:xfrm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maškar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19">
            <a:off x="571472" y="642918"/>
            <a:ext cx="7786742" cy="59620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Rujan 2012. 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hr-HR" b="1" smtClean="0"/>
              <a:t>Program cjeloživotnog obrazovanja: Leonardo da Vinci</a:t>
            </a:r>
          </a:p>
          <a:p>
            <a:pPr eaLnBrk="1" hangingPunct="1"/>
            <a:r>
              <a:rPr lang="hr-HR" smtClean="0"/>
              <a:t>Projekt</a:t>
            </a:r>
            <a:r>
              <a:rPr lang="hr-HR" i="1" smtClean="0"/>
              <a:t>: ”Po radno iskustvo u Eu za budućnost”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mtClean="0"/>
              <a:t>(Leipzig, Njemačka)</a:t>
            </a:r>
          </a:p>
        </p:txBody>
      </p:sp>
      <p:pic>
        <p:nvPicPr>
          <p:cNvPr id="5" name="Rezervirano mjesto sadržaja 4" descr="DSCF13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66650"/>
            <a:ext cx="3781452" cy="364836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s-dalj.skole.hr/upload/ss-dalj/album/16/large_img_2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4681">
            <a:off x="928662" y="714356"/>
            <a:ext cx="7572428" cy="52863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s-dalj.skole.hr/upload/ss-dalj/album/16/large_img_2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7463">
            <a:off x="1071538" y="1071546"/>
            <a:ext cx="6667500" cy="50006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s-dalj.skole.hr/upload/ss-dalj/album/16/large_img_2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0542">
            <a:off x="1428728" y="857232"/>
            <a:ext cx="6667500" cy="50006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s-dalj.skole.hr/upload/ss-dalj/album/16/large_img_2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0768">
            <a:off x="1214414" y="857232"/>
            <a:ext cx="7000924" cy="50006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200" dirty="0" smtClean="0"/>
              <a:t>Stipendije</a:t>
            </a:r>
            <a:endParaRPr lang="hr-HR" sz="3200" dirty="0"/>
          </a:p>
        </p:txBody>
      </p:sp>
      <p:pic>
        <p:nvPicPr>
          <p:cNvPr id="31747" name="Rezervirano mjesto sadržaja 4" descr="jov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92841">
            <a:off x="3019425" y="1801813"/>
            <a:ext cx="5921375" cy="4441825"/>
          </a:xfrm>
        </p:spPr>
      </p:pic>
      <p:sp>
        <p:nvSpPr>
          <p:cNvPr id="31748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2468563" cy="4572000"/>
          </a:xfrm>
        </p:spPr>
        <p:txBody>
          <a:bodyPr/>
          <a:lstStyle/>
          <a:p>
            <a:pPr eaLnBrk="1" hangingPunct="1"/>
            <a:r>
              <a:rPr lang="hr-HR" sz="2800" b="1" smtClean="0"/>
              <a:t>Fondacija Jove Lojanice</a:t>
            </a:r>
          </a:p>
          <a:p>
            <a:pPr eaLnBrk="1" hangingPunct="1"/>
            <a:endParaRPr lang="hr-HR" sz="2800" b="1" smtClean="0"/>
          </a:p>
          <a:p>
            <a:pPr eaLnBrk="1" hangingPunct="1"/>
            <a:r>
              <a:rPr lang="hr-HR" sz="2800" b="1" smtClean="0"/>
              <a:t>“Za ljepšu budućnost”</a:t>
            </a:r>
          </a:p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Veljača, 2013.</a:t>
            </a:r>
          </a:p>
          <a:p>
            <a:pPr eaLnBrk="1" hangingPunct="1"/>
            <a:endParaRPr lang="hr-HR" sz="2800" smtClean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Čišćenje okoliša Općine Erdut</a:t>
            </a:r>
            <a:endParaRPr lang="hr-HR" dirty="0"/>
          </a:p>
        </p:txBody>
      </p:sp>
      <p:pic>
        <p:nvPicPr>
          <p:cNvPr id="5" name="Rezervirano mjesto sadržaja 4" descr="okoliš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76775">
            <a:off x="746767" y="1773238"/>
            <a:ext cx="3459465" cy="4624387"/>
          </a:xfrm>
          <a:effectLst>
            <a:softEdge rad="112500"/>
          </a:effectLst>
        </p:spPr>
      </p:pic>
      <p:pic>
        <p:nvPicPr>
          <p:cNvPr id="6" name="Rezervirano mjesto sadržaja 5" descr="okoliš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23640">
            <a:off x="4648200" y="2570956"/>
            <a:ext cx="4038600" cy="3028950"/>
          </a:xfrm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400" dirty="0" smtClean="0"/>
              <a:t>Vježbenička tvrtka</a:t>
            </a:r>
            <a:br>
              <a:rPr lang="hr-HR" sz="2400" dirty="0" smtClean="0"/>
            </a:br>
            <a:r>
              <a:rPr lang="hr-HR" sz="2400" dirty="0" smtClean="0"/>
              <a:t>MEDICA d.o.o.</a:t>
            </a:r>
            <a:endParaRPr lang="hr-HR" sz="2400" dirty="0"/>
          </a:p>
        </p:txBody>
      </p:sp>
      <p:pic>
        <p:nvPicPr>
          <p:cNvPr id="5" name="Rezervirano mjesto sadržaja 4" descr="med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67677">
            <a:off x="3214678" y="1802209"/>
            <a:ext cx="5214974" cy="4555749"/>
          </a:xfrm>
          <a:effectLst>
            <a:softEdge rad="112500"/>
          </a:effectLst>
        </p:spPr>
      </p:pic>
      <p:sp>
        <p:nvSpPr>
          <p:cNvPr id="33796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2468563" cy="4572000"/>
          </a:xfrm>
        </p:spPr>
        <p:txBody>
          <a:bodyPr/>
          <a:lstStyle/>
          <a:p>
            <a:pPr eaLnBrk="1" hangingPunct="1"/>
            <a:r>
              <a:rPr lang="hr-HR" sz="3200" smtClean="0"/>
              <a:t>Sajam vježbeničkih tvrtki</a:t>
            </a:r>
          </a:p>
          <a:p>
            <a:pPr eaLnBrk="1" hangingPunct="1"/>
            <a:r>
              <a:rPr lang="hr-HR" sz="3200" smtClean="0"/>
              <a:t> </a:t>
            </a:r>
          </a:p>
          <a:p>
            <a:pPr eaLnBrk="1" hangingPunct="1"/>
            <a:r>
              <a:rPr lang="hr-HR" sz="3200" smtClean="0"/>
              <a:t>Vukovar, </a:t>
            </a:r>
          </a:p>
          <a:p>
            <a:pPr eaLnBrk="1" hangingPunct="1"/>
            <a:r>
              <a:rPr lang="hr-HR" sz="3200" smtClean="0"/>
              <a:t>Svibanj 2013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Svibanj 2013.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hr-HR" b="1" smtClean="0"/>
              <a:t>European GALA 2013</a:t>
            </a:r>
          </a:p>
          <a:p>
            <a:pPr eaLnBrk="1" hangingPunct="1"/>
            <a:r>
              <a:rPr lang="hr-HR" smtClean="0"/>
              <a:t>Montecatini, Italija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800 učenika</a:t>
            </a:r>
          </a:p>
          <a:p>
            <a:pPr eaLnBrk="1" hangingPunct="1"/>
            <a:r>
              <a:rPr lang="hr-HR" smtClean="0"/>
              <a:t>17 zemalja</a:t>
            </a:r>
          </a:p>
        </p:txBody>
      </p:sp>
      <p:pic>
        <p:nvPicPr>
          <p:cNvPr id="5" name="Rezervirano mjesto sadržaja 4" descr="it 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362597">
            <a:off x="4267413" y="2216946"/>
            <a:ext cx="4324826" cy="3941826"/>
          </a:xfrm>
          <a:effectLst>
            <a:softEdge rad="1125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it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4412">
            <a:off x="699635" y="633236"/>
            <a:ext cx="7929618" cy="57253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t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460">
            <a:off x="1042706" y="1159754"/>
            <a:ext cx="7404467" cy="438451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3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472" y="500042"/>
            <a:ext cx="8001056" cy="57864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t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4923">
            <a:off x="785786" y="500042"/>
            <a:ext cx="7358114" cy="58579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Učenička zadruga DALYA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Rezervirano mjesto sadržaja 4" descr="zg smot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285992"/>
            <a:ext cx="3286148" cy="3929090"/>
          </a:xfrm>
          <a:effectLst>
            <a:softEdge rad="112500"/>
          </a:effectLst>
        </p:spPr>
      </p:pic>
      <p:sp>
        <p:nvSpPr>
          <p:cNvPr id="38916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2468563" cy="4572000"/>
          </a:xfrm>
        </p:spPr>
        <p:txBody>
          <a:bodyPr/>
          <a:lstStyle/>
          <a:p>
            <a:pPr eaLnBrk="1" hangingPunct="1"/>
            <a:r>
              <a:rPr lang="hr-HR" sz="3200" b="1" smtClean="0"/>
              <a:t>XXV. Državna smotra učeničkih zadruga </a:t>
            </a:r>
          </a:p>
          <a:p>
            <a:pPr eaLnBrk="1" hangingPunct="1"/>
            <a:endParaRPr lang="hr-HR" sz="3200" b="1" smtClean="0"/>
          </a:p>
          <a:p>
            <a:pPr eaLnBrk="1" hangingPunct="1"/>
            <a:r>
              <a:rPr lang="hr-HR" sz="3200" b="1" smtClean="0"/>
              <a:t>Zagreb, </a:t>
            </a:r>
          </a:p>
          <a:p>
            <a:pPr eaLnBrk="1" hangingPunct="1"/>
            <a:r>
              <a:rPr lang="hr-HR" sz="3200" b="1" smtClean="0"/>
              <a:t>Svibanj 2013</a:t>
            </a:r>
          </a:p>
        </p:txBody>
      </p:sp>
      <p:pic>
        <p:nvPicPr>
          <p:cNvPr id="6" name="Slika 5" descr="zg smotr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928802"/>
            <a:ext cx="3071835" cy="46434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3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21224863">
            <a:off x="2046608" y="413560"/>
            <a:ext cx="5253976" cy="5857916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3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193930">
            <a:off x="1357290" y="1000108"/>
            <a:ext cx="6929486" cy="528641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3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177935">
            <a:off x="785786" y="785794"/>
            <a:ext cx="750099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4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20" y="1285860"/>
            <a:ext cx="4572032" cy="4572032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3" name="Slika 2" descr="DSCF147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714744" y="857232"/>
            <a:ext cx="4667256" cy="550072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5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21353812">
            <a:off x="688828" y="537729"/>
            <a:ext cx="8046998" cy="549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F17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472" y="571480"/>
            <a:ext cx="7786742" cy="571504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216</TotalTime>
  <Words>138</Words>
  <Application>Microsoft Office PowerPoint</Application>
  <PresentationFormat>Prikaz na zaslonu (4:3)</PresentationFormat>
  <Paragraphs>45</Paragraphs>
  <Slides>31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Corbel</vt:lpstr>
      <vt:lpstr>Wingdings 2</vt:lpstr>
      <vt:lpstr>Wingdings</vt:lpstr>
      <vt:lpstr>Wingdings 3</vt:lpstr>
      <vt:lpstr>Calibri</vt:lpstr>
      <vt:lpstr>Modul</vt:lpstr>
      <vt:lpstr>Projektne aktivnosti</vt:lpstr>
      <vt:lpstr>Rujan 2012.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Rujan 2012. – ožujak 2013.</vt:lpstr>
      <vt:lpstr>Slajd 13</vt:lpstr>
      <vt:lpstr>Slajd 14</vt:lpstr>
      <vt:lpstr>Slajd 15</vt:lpstr>
      <vt:lpstr>Slajd 16</vt:lpstr>
      <vt:lpstr>Učenička zadruga DALYA</vt:lpstr>
      <vt:lpstr>Mačkare </vt:lpstr>
      <vt:lpstr>Slajd 19</vt:lpstr>
      <vt:lpstr>Slajd 20</vt:lpstr>
      <vt:lpstr>Slajd 21</vt:lpstr>
      <vt:lpstr>Slajd 22</vt:lpstr>
      <vt:lpstr>Slajd 23</vt:lpstr>
      <vt:lpstr>Stipendije</vt:lpstr>
      <vt:lpstr>Čišćenje okoliša Općine Erdut</vt:lpstr>
      <vt:lpstr>Vježbenička tvrtka MEDICA d.o.o.</vt:lpstr>
      <vt:lpstr>Svibanj 2013.</vt:lpstr>
      <vt:lpstr>Slajd 28</vt:lpstr>
      <vt:lpstr>Slajd 29</vt:lpstr>
      <vt:lpstr>Slajd 30</vt:lpstr>
      <vt:lpstr>Učenička zadruga DALYA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Projektne aktivnosti</dc:title>
  <dc:creator>Ivana</dc:creator>
  <cp:lastModifiedBy>MZOS</cp:lastModifiedBy>
  <cp:revision>22</cp:revision>
  <dcterms:created xsi:type="dcterms:W3CDTF">2013-06-03T10:10:49Z</dcterms:created>
  <dcterms:modified xsi:type="dcterms:W3CDTF">2013-06-10T07:56:20Z</dcterms:modified>
</cp:coreProperties>
</file>