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3A49-7EEE-4309-BBF6-87137B655547}" type="datetimeFigureOut">
              <a:rPr lang="sr-Latn-CS" smtClean="0"/>
              <a:pPr/>
              <a:t>2.10.2013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FA3C-46FF-4372-8E6B-308E3C275D3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Autofit/>
          </a:bodyPr>
          <a:lstStyle/>
          <a:p>
            <a:r>
              <a:rPr lang="hr-HR" sz="7200" dirty="0" smtClean="0">
                <a:solidFill>
                  <a:srgbClr val="FF0000"/>
                </a:solidFill>
                <a:latin typeface="Arial Black" pitchFamily="34" charset="0"/>
              </a:rPr>
              <a:t>Kulturne </a:t>
            </a:r>
            <a:r>
              <a:rPr lang="hr-HR" sz="7200" dirty="0" smtClean="0">
                <a:solidFill>
                  <a:srgbClr val="00B050"/>
                </a:solidFill>
                <a:latin typeface="Arial Black" pitchFamily="34" charset="0"/>
              </a:rPr>
              <a:t>ra</a:t>
            </a:r>
            <a:r>
              <a:rPr lang="hr-HR" sz="7200" dirty="0" smtClean="0">
                <a:solidFill>
                  <a:srgbClr val="0070C0"/>
                </a:solidFill>
                <a:latin typeface="Arial Black" pitchFamily="34" charset="0"/>
              </a:rPr>
              <a:t>zli</a:t>
            </a:r>
            <a:r>
              <a:rPr lang="hr-HR" sz="7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či</a:t>
            </a:r>
            <a:r>
              <a:rPr lang="hr-HR" sz="7200" dirty="0" smtClean="0">
                <a:solidFill>
                  <a:srgbClr val="FF3399"/>
                </a:solidFill>
                <a:latin typeface="Arial Black" pitchFamily="34" charset="0"/>
              </a:rPr>
              <a:t>to</a:t>
            </a:r>
            <a:r>
              <a:rPr lang="hr-HR" sz="7200" dirty="0" smtClean="0">
                <a:latin typeface="Arial Black" pitchFamily="34" charset="0"/>
              </a:rPr>
              <a:t>sti </a:t>
            </a:r>
            <a:endParaRPr lang="hr-HR" sz="7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4400" dirty="0" smtClean="0">
                <a:solidFill>
                  <a:srgbClr val="FF0000"/>
                </a:solidFill>
                <a:latin typeface="Broadway" pitchFamily="82" charset="0"/>
              </a:rPr>
              <a:t>VOLITE NEKOGA I </a:t>
            </a:r>
            <a:r>
              <a:rPr lang="hr-HR" sz="4400" smtClean="0">
                <a:solidFill>
                  <a:srgbClr val="FF0000"/>
                </a:solidFill>
                <a:latin typeface="Broadway" pitchFamily="82" charset="0"/>
              </a:rPr>
              <a:t>NETKO ĆE  VOLETI VAS !!</a:t>
            </a:r>
            <a:endParaRPr lang="hr-HR" sz="4400" dirty="0">
              <a:solidFill>
                <a:srgbClr val="FF0000"/>
              </a:solidFill>
              <a:latin typeface="Broadway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pPr marL="1371600" lvl="3" indent="0">
              <a:buNone/>
            </a:pPr>
            <a:r>
              <a:rPr lang="hr-HR" dirty="0" smtClean="0"/>
              <a:t>	</a:t>
            </a:r>
          </a:p>
          <a:p>
            <a:pPr marL="914400" lvl="2" indent="0">
              <a:buNone/>
            </a:pPr>
            <a:r>
              <a:rPr lang="hr-HR" dirty="0" smtClean="0"/>
              <a:t>		</a:t>
            </a:r>
            <a:r>
              <a:rPr lang="hr-HR" sz="7200" dirty="0" smtClean="0"/>
              <a:t>KRAJ!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sz="2400" dirty="0" smtClean="0"/>
              <a:t>		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		Napravili: Jovana Palančević i Vladimir Bojanić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10799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ad-se-male-ruke-slo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923" y="0"/>
            <a:ext cx="46690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429000"/>
            <a:ext cx="8229600" cy="2614618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 </a:t>
            </a:r>
            <a:r>
              <a:rPr lang="hr-HR" sz="2800" b="1" dirty="0" smtClean="0"/>
              <a:t>Svatko od nas u svojoj okolici ima nekoga tko se razlikuje od drugih. Trebamo li ga odbacivati zato što je druge vjeroispovjesti, seksualnog opredjeljenja, ima drugačiju boju očiju,kože i sl.?</a:t>
            </a:r>
            <a:endParaRPr lang="hr-HR" sz="2800" b="1" dirty="0"/>
          </a:p>
        </p:txBody>
      </p:sp>
      <p:pic>
        <p:nvPicPr>
          <p:cNvPr id="4" name="Picture 3" descr="153253_skin_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2762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5000660" cy="4929222"/>
          </a:xfrm>
        </p:spPr>
        <p:txBody>
          <a:bodyPr/>
          <a:lstStyle/>
          <a:p>
            <a:r>
              <a:rPr lang="hr-HR" sz="4000" dirty="0" smtClean="0">
                <a:latin typeface="Forte" pitchFamily="66" charset="0"/>
              </a:rPr>
              <a:t>Naravno da </a:t>
            </a:r>
            <a:r>
              <a:rPr lang="hr-HR" sz="4000" dirty="0" smtClean="0">
                <a:solidFill>
                  <a:srgbClr val="FF0000"/>
                </a:solidFill>
                <a:latin typeface="Forte" pitchFamily="66" charset="0"/>
              </a:rPr>
              <a:t>NE ! </a:t>
            </a:r>
            <a:r>
              <a:rPr lang="hr-HR" dirty="0" smtClean="0">
                <a:solidFill>
                  <a:srgbClr val="FF0000"/>
                </a:solidFill>
                <a:latin typeface="Forte" pitchFamily="66" charset="0"/>
              </a:rPr>
              <a:t/>
            </a:r>
            <a:br>
              <a:rPr lang="hr-HR" dirty="0" smtClean="0">
                <a:solidFill>
                  <a:srgbClr val="FF0000"/>
                </a:solidFill>
                <a:latin typeface="Forte" pitchFamily="66" charset="0"/>
              </a:rPr>
            </a:br>
            <a:r>
              <a:rPr lang="hr-HR" dirty="0" smtClean="0">
                <a:solidFill>
                  <a:srgbClr val="FF0000"/>
                </a:solidFill>
                <a:latin typeface="Forte" pitchFamily="66" charset="0"/>
              </a:rPr>
              <a:t/>
            </a:r>
            <a:br>
              <a:rPr lang="hr-HR" dirty="0" smtClean="0">
                <a:solidFill>
                  <a:srgbClr val="FF0000"/>
                </a:solidFill>
                <a:latin typeface="Forte" pitchFamily="66" charset="0"/>
              </a:rPr>
            </a:br>
            <a:r>
              <a:rPr lang="hr-HR" b="1" i="1" dirty="0" smtClean="0">
                <a:latin typeface="Comic Sans MS" pitchFamily="66" charset="0"/>
              </a:rPr>
              <a:t>Nitko od nas nije birao roditelje, mjesto gdje će se roditi, način na koji će odrastati ili kako će izgledati</a:t>
            </a:r>
            <a:r>
              <a:rPr lang="hr-HR" b="1" i="1" dirty="0" smtClean="0"/>
              <a:t>. </a:t>
            </a:r>
            <a:endParaRPr lang="hr-HR" b="1" i="1" dirty="0"/>
          </a:p>
        </p:txBody>
      </p:sp>
      <p:pic>
        <p:nvPicPr>
          <p:cNvPr id="10" name="Picture 9" descr="kin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714620"/>
            <a:ext cx="2143140" cy="1285884"/>
          </a:xfrm>
          <a:prstGeom prst="rect">
            <a:avLst/>
          </a:prstGeom>
        </p:spPr>
      </p:pic>
      <p:pic>
        <p:nvPicPr>
          <p:cNvPr id="11" name="Picture 10" descr="Russi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42852"/>
            <a:ext cx="2143140" cy="1214446"/>
          </a:xfrm>
          <a:prstGeom prst="rect">
            <a:avLst/>
          </a:prstGeom>
        </p:spPr>
      </p:pic>
      <p:pic>
        <p:nvPicPr>
          <p:cNvPr id="14" name="Picture 13" descr="svedsk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1428736"/>
            <a:ext cx="2143140" cy="1214446"/>
          </a:xfrm>
          <a:prstGeom prst="rect">
            <a:avLst/>
          </a:prstGeom>
        </p:spPr>
      </p:pic>
      <p:pic>
        <p:nvPicPr>
          <p:cNvPr id="15" name="Picture 14" descr="zastav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4071942"/>
            <a:ext cx="2143140" cy="1165290"/>
          </a:xfrm>
          <a:prstGeom prst="rect">
            <a:avLst/>
          </a:prstGeom>
        </p:spPr>
      </p:pic>
      <p:pic>
        <p:nvPicPr>
          <p:cNvPr id="16" name="Picture 15" descr="swiss_flag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2066" y="5286388"/>
            <a:ext cx="2143140" cy="1333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65104"/>
          </a:xfrm>
        </p:spPr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Vjerujem da ste svjesni da nitko od nas nije savršen i da nitko nije rođen bez vrlina i mana. Bitno je biti čovjek.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Picture 3" descr="visoki_niski_300_ilustracij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643182"/>
            <a:ext cx="2928958" cy="3905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628800"/>
            <a:ext cx="3754760" cy="44973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+mj-lt"/>
                <a:cs typeface="Times New Roman" pitchFamily="18" charset="0"/>
              </a:rPr>
              <a:t>Svaka osoba je rođena na isti način, samo netko s drugačijim afinitetima, kožom, bojom glasa. Prema svim ljudima tolerancija bi trebala biti najbolji izbor, nitko nije kriv jer je rođen drugačiji. </a:t>
            </a:r>
            <a:endParaRPr lang="hr-HR" dirty="0"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 descr="http://www.balconn.com/site/images/stories/vijesti_aktivizam/homophob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4200525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32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853135"/>
          </a:xfrm>
        </p:spPr>
        <p:txBody>
          <a:bodyPr/>
          <a:lstStyle/>
          <a:p>
            <a:r>
              <a:rPr lang="hr-HR" dirty="0" smtClean="0"/>
              <a:t>Najveći problem u svijetu je homofobija, to bi u definiciji značilo strah od ljudi koji su drugačiji. Međutim kakav je to strah kada su ti ljudi zlostavljeni svaki </a:t>
            </a:r>
            <a:r>
              <a:rPr lang="hr-HR" dirty="0" smtClean="0"/>
              <a:t>dan? </a:t>
            </a:r>
            <a:endParaRPr lang="hr-HR" dirty="0"/>
          </a:p>
        </p:txBody>
      </p:sp>
      <p:pic>
        <p:nvPicPr>
          <p:cNvPr id="2050" name="Picture 2" descr="https://encrypted-tbn0.gstatic.com/images?q=tbn:ANd9GcQh1Ri56tfjEEetwbSqv-KU6vmfBecFfvBJguth2XLiHId2YO2Y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908720"/>
            <a:ext cx="331648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1.gstatic.com/images?q=tbn:ANd9GcSie9Cv5Eg2n9Yw68jl6L-r75QQT6tXU4Ixkou67Ot-o0RbLEWdl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8830" y="3573016"/>
            <a:ext cx="349101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79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Trebali bi smo svakome pružiti priliku da ga upoznamo, jer baš ta drugačija ali ipak ista osoba može promijeniti nas same. </a:t>
            </a:r>
            <a:br>
              <a:rPr lang="hr-HR" dirty="0" smtClean="0"/>
            </a:br>
            <a:r>
              <a:rPr lang="hr-HR" dirty="0" smtClean="0"/>
              <a:t>Svatko u sebi nosi nešto posebno! </a:t>
            </a:r>
            <a:endParaRPr lang="hr-HR" dirty="0"/>
          </a:p>
        </p:txBody>
      </p:sp>
      <p:pic>
        <p:nvPicPr>
          <p:cNvPr id="4" name="Slika 3" descr="e3d2a8f21f6670ca3c19003658617f52_article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857628"/>
            <a:ext cx="4714908" cy="26616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4402832" cy="5328591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Nacionalnost u našim krajevima daleko poznat problem. Nekako tema i problem od kojeg nikako nećemo pobjeći. Nakon toliko silnih ratovanja nije ni čudno što se ljudi ne </a:t>
            </a:r>
            <a:r>
              <a:rPr lang="hr-HR" dirty="0" smtClean="0"/>
              <a:t>vole. Nikoga ne treba mrziti </a:t>
            </a:r>
            <a:r>
              <a:rPr lang="hr-HR" dirty="0" smtClean="0"/>
              <a:t>samo jer nije iste nacionalnosti </a:t>
            </a:r>
            <a:r>
              <a:rPr lang="hr-HR" dirty="0" smtClean="0"/>
              <a:t>ili vjere kao ti. Nismo </a:t>
            </a:r>
            <a:r>
              <a:rPr lang="hr-HR" dirty="0" smtClean="0"/>
              <a:t>li svi ljudi pred Bogom isti, svi smo mi braća i </a:t>
            </a:r>
            <a:r>
              <a:rPr lang="hr-HR" dirty="0" smtClean="0"/>
              <a:t>sestre.</a:t>
            </a:r>
            <a:endParaRPr lang="hr-HR" dirty="0"/>
          </a:p>
        </p:txBody>
      </p:sp>
      <p:sp>
        <p:nvSpPr>
          <p:cNvPr id="4" name="AutoShape 2" descr="data:image/jpeg;base64,/9j/4AAQSkZJRgABAQAAAQABAAD/2wCEAAkGBxQSEhUUExQUFhUXGRgYGRcXFxwYHBgXGBoYHBwXFxccHCggGholHBwYITEhJSksLi4uFx8zODMsNygtLiwBCgoKDg0OGxAQGzQkHyQvLCwsLCwsLCwsLCwsLDQsLCwsLCwsLCwsLCwsLSwsLCwsLCwsLCwsLCwsLDQsLC0sLP/AABEIAKQBMwMBIgACEQEDEQH/xAAcAAABBQEBAQAAAAAAAAAAAAADAAIEBQYHAQj/xABLEAACAAMEBQgECwQLAAMBAAABAgADEQQSITEFIkFRYQYTMnGBkaGxByNywRQzQlJigrLC0eHwFSRjoiVDU3ODkpOjs9LxtMPTdP/EABoBAAIDAQEAAAAAAAAAAAAAAAIDAQQFAAb/xAAyEQACAQIFAQYFAwUBAAAAAAAAAQIDEQQSITFBUQUyM2FxgRMikcHwobHRFCNC4fFS/9oADAMBAAIRAxEAPwDBzs164JA5vSXtgoWKrNdbuwxoMucCYQUkjLAxB3U9cUw20x4fnAlyh3HhDVGETYi54RDAM4IRA7uBiUDI0Ho9SulLINzTD3S3ju+nD6lvq/aEcN9HK/0pZf8AF+wY7jp74k9a+YgK3hy9CvHxo+q/cyU2AGJDwAxio9BEbHsKFBBChR7CiDhRB0xpNLPLMx8hkN53ROrHO+XVpM2dzdTcTAjef/a9whtGnnmkKrVfhwcis0pyrtEw3g4VDWirUUA37/8A2KOZpScWvGY1a51NcINa7I5OAFKDLZtoffxiuKxtxpQjokefnias92zUaG5aTpR1yZi/NcnwbMdRwjo+h9Ky7SgeWd1VOak7CPfHE0U7R25Ui20Lap8luclVBAqBscVoQdhHDuivXwkZq8dGWcPjpxdp6r9TspjbWD4tPZX7Ijl/J3lClqSoFyZ8pCakcRvEdQ0d8Unsr9kQnBRcZyTH9oyUoRa2OccuzSZN/wATyjmknAdp846Zy+6U3qb7IMc3lrh2t5w3DLWfqzsS/kp+iCLFbIGPZFrLWK2UMur3mLTRVTDFKjht3/8AkDAxaleHVQ08IMs+6aEArQdYrXIbRvEGazfKXGoHVty4RNgc2oCxCqiCuBTb3w+y2d1UC7Xt/KCmW21D3wViMxWIPWN2e6CWaYVUgbSTTccqgeHHI1gzWU3r2VRTy/CAzdTLM1/XVAPQNWZ5NWPLGI9kVK444mPbEMR2+QgQyZdiKgxbs8omuIjquJ7PfENhW1I69mZ849hNmes+cKIsdqDmjWXt90GEBmdJe2DAwLCjo2D2/rfBXhu3s98OaOOXJ4jb48IhMvfCEcc7MaawhhnBAQICzY/ruEEhctDTejYV0pZuAmn+Q5b47bp/4k9a+ccU9GJ/pWR7E77BjtPKE+q+svvhVfw5egmn40V5mYYRHeJJgLrGMjeiwVI8j0x5BDD2PY8Me0jiD0RzLSy1tDkj5TCu43jnHV9G2Bpqc4aqnydUksMdbZgdm+nERynS2NomkMWBckEihIOIN3ZWpi7Rozh8zVrmbi69OcHCL1TIcw40wFN0RZdlC1G07lyw8RtrGr0VyTtFpQTpYQKanWahPUoGEGTQhl4FWvVC3TjU44YfjD/6uMNDP+DIxU2UZZqMUOeWOGymWBgbIWxQXelhvG3vGzfHVU5Fy6Bpy45gBqU6wufbWIVr0PZkDJrM1C10azAUzugYYYV44QyGKUtkOjgnJXuZLkC1J7kk0C7ACSa4ADMk45bo6Pa/SI8hQPgU0hVUVLqKkAVNMeMU/JLQwlM6lArVxxqRgDdJ4ZGm6M96RtJOszmQLuAJO8EbOGcRG7quS5GVYJUFGXBI0xy3kWsuSrSWYHBqEVIA6Q6ttIpLMl4VGIvNj3RlGMS9F6SaS29D0l943EeOUWadJQba5Ks8RKaSfGhqJcqkVcpMR1e9ovZYDAEGoNCCNoOR6oqrBKvTQu8H70E0SnbcfZ5frgKV1cu+JLyWk4gFkJxGZBJzFBgeG3ZjgblOTLVvVYGlKruz3fqsEfkw1Om/EHb4wxQYtzVykmKzAPKclc6C7iOBIPdERp5NNZ2J4qKdepsjUWbQRQk3mNTVq7TvpTPjDH0Ql+tMwCcaVxOyOcXYhSRl504qKElmOzfxoNkOk2JhUtUsc8Mot5mh5YJ6VTtvZ/rdApliQbSO2sC49RimU9lXDt9wjyxrrDs8li4WzouQzNTjFdJWjYUzFPD8IW1YdGRKmLEdF1j1DzMTStREe7Rvq+/84G2hLlqVVrajkYd8KH29DfOI2eQhRxzTFN6Y6j5wSGOMV6j5mCIIBhx1PGNO73wxpkFYQ0iIuEosGZnVHheC0jwiOuQ0+oF5sNLCC3KR5cgkwGmab0VmulZP93N+yY7Tyi+KHtDyaOOeiof0pL/upvujsXKQ+rX2h5GE4jw5Cqa/vRM7DGEPhrRjI2kRnhjuFBJIAGJJ2CHuYp+UFpuqqjNiSepafeI7oYlcfCOZpELSGmHYkISq9zHiTs6h2xGtNgmqoeZUA5XzQnsOcG0BZecnLWl1ddq5UGQ7TQdsXOktA32aYKS8QWJDU1jdAUBcxTGuZOwRzqRU8pbqV6dCag9Fa7ZX6K5TWmznpF1+ZMN4fVbNezDgYly5dltTlilK7DmlccxmlcK9VQIl/sBUlOnOJMJvFFaikNdzVgTjW7htjKOrynIIKOpoRkQRsi05ycFd6FenHDYpydNWfXr52+9jo2jbBLkpc+Tnn413x7ajJLXziRTDeYzVg0wZiXaC8oxFaCm8cOGw9ceaPaZMVyoGqRqE443sid1MjvzhVPDOo+pQq01SbdR2La2WozK43RwMV2jZYW9LViSxrWg27SQBlTdsgU+0XFLMMVB6SkUpns8oubCktVUhr30jtru4RejDLoyc0eB9m0bLl1YKAcSTlxJJ8SY5Fy2tfP2l3BBUaqmlKquR8+8R0TlvpxJcrmgRefMfR47h+HGOZW/K8fLy4RZpwSd0ZuJqX+Uz05KQAiJM4wAiHoz2bXkeS8k1pSW13sOI98HlaLYEEYMK4q4GBLHYONM4jch5R5icdhdQPqjH7QjSWPDMQaig8zsVY0bNyLNlhWcx+7SDfsmgxLD67H8IvFWpGESHlCmUHkIcjMTNBk4kA/4zH3CAnQ43KOtpnuaNWQKYQBlXOIcUcpMy7aIbYJQ+tN/7Q39lkf2fe/8A2jRzAIAEq2OXGBcEGpMz/wCzjvT+b8Y9SzFcKrmDQDcDtNdlYv3kr9HyiutYxphAOIcZXBoIjzF1x7DfaWJMtSKbY8ZfWr7Dj7P4RFkG2yqtcvXOB2beAj2J86Rj+t0KAshmpVTBrL7J+0YeI9m9JfZ98KEyGQYwtHjMIJzdbx3BKdoX84C0umzxiGrBKV9j3nBDecEK6N0MZOESrHO4mmiG88IYUhvNwSQpm09ErA6UWn9jM81jsPKXoL7XuMcd9ES00mvGRM7MUjsPKY0lr7X3WhGI8OQFPxomfhkwx7fG+BTXG+MdG0lqBYxldMz785tyag7MW/mJHZGov4xiVeovfO1u/H3w6Bfwsfnv0LnQUxlxl825NA0puk4BDApeF0kHYDWoyjRy9KJLlK5Z7l66S1TMlsSSJTgAEAY0YnbAP2dZZcpZbrLJoVmTGBvKxGqQwwSjECh2UxBzpJ7HXlTiXVCFE9QTdIrdvn5a4nVOsKmh2FlShTcsr35/6U6kY4uTcbrVa23S6dfLnXnYmWiZZZjNMaY5dbjatbpaovc2DTbjQ8eMUdvtnOzHcjpGoriQMgK7cKQKfKKNdNK7wagg5Mp2g74ZdrERvGOQ06OHjB5k29LK/C8j2ROKMGGzZvG0HgRG30IqmS0wDCYwofogD7xI6wYwZi75M6aEusmYwCGpUnAK2ZUnYCdbrBHyou4GSjVVzP7aoyqUM0eN/Q0VoyX657L35RSTbWZJVrMGer0aXLDOhWpvHVqEYYnClSCDWKrSmlPhFCaiUMJcs1HOCpJmTRtG6XlU41xi05JWu7PVHqyTAVocqqLy0GQxFBT50FUyyxN77vgq0sPUhg7uPdV7fr+xlbfowzZoebNPOTD0ejdGw1daUpQUrUwS1aGRZVWdlUEqWaUWAYUouqCQ2fSAjdaWsCOpVlvIcjSrLWuIqMxXwpGLs1qdHZCdYkpeYmgdahXNa9FqGuzjlGg4KhG03e+z+zWxlRf9brSVku8tL26qTTenKKHSOiFlIrla1AYgqUIBJAIrsIx6jFKlhac1JSk1yrgB1mNdbRMVrk8GpIqWxvBjQm9trjj3xa6Ns4V5oAAAegHUkv8AE98LpTc5tNWCxmHhRjBwd7rV9X1HaIsCyZYlCtBmxGbbT2mI37TRCQaLR3SrTAo1DTaK7tm2LZZddmbe+KNUAttM/W2hTXI4I1DTZXGkWJaWKCV7koaeRTnLNP46jzESZfKZN8nH+Ov4RKebJl4MskYbSF7akwJbfZxUFrMRX5TqftV498Errk7ToAm8oBsEon+8qO8HLsgB06Thdk031mGvchiZ8JsxrdSzNUE6iqTurQAkDHMw6WJRFRKknf6tagHAbMuMc2+pyt0K46bp8mV/ueRUQF9NH5sr/JOOzqpEu2Wizq1wiWrDZzQBpvFF8fxiM1qkb0IG6UeOA1IW2+oat0IraWbaqf6c4eaQOVa2mMNVKVFdVwQDexF4Co1WHYYtLC8uaSoVarQnUpnWhxA3eEQbTKInOBhindr1puxbxgGMXkWAkRGnLSah4OOy7X3RaKIhW9PWyxxb/jaCa0BvqRJqYmFE0y48hWUfnZm5wF5fZEeiDcyHmAE09Wp8BT9cIDMF0sNxIr1QlhRYaUNU8eb8tvZApyVqdxA7734QWUKqfaT7LfhArSaAjCtR5GCaOjIiEbNsObAYR7coK5wGaN4Ndx2GAQ1ja1wPfA8jQ98IU3QYrUZQYpmx9EEv+kif4D/aWOucpegnte4xyf0MA/D5ldkg0/zpHV+U3QT2vdFfEeHIGi71o/nUz5gM6CmAzYyEbcQQjE2RcEHs+6NoTGLsCFjLUUqxRe+gMWKKvJLzRdoO0ZvyJMlXmvRQWZ2wA2kmtP1ujfWbQ4kaPnS5pWpWY70xCm6KAHbSi474naB0ZKkgGUqqSuLHWalMrxOA4DCIXLa13ZIlqPWTjdoMyoZSe83V7TujVjh/gxc57mNV7QeMqwo0VaN0/PTnysjnVotQWSS+SkBN4LElgPo3bzHcab8fbHOGeFCMIqtMzgz3FIKICARkzHpt2nAfRVYhaNtnNm63RJ7j+EOrdlSjh4zXeW6/Og7DduQnipU5aQb+V/nUv5g3RHMrnWWUOk5p+Z4VpXhWJAOAOyFohlS0GYzECWjUAAJZnZVuivAk/VrGZh4xlUWbY2MdOcKLcFdmht2h2mLKSSpNwsuNBRWANSeBUkn6UWiaCWTIn1N52lFagYLUMTc240GJ3bIy66SmNME3AFKFVGQA2cajM7a7qAaWfykSawlKrHnCFvGgC3lu0pmaFscsj1xfjPDynKS9F+xh1aGPhSp073WrlbjW9m/48zJSJ8yhAdxtwY7O2LCVoRJ0tDrLMdauQLwYnMlSRt3EZ5RY2LkjOIJV5ZunewPH5P6pDrQ8uTSU7KJiC6wxoGzwJFMjviMJSeZxr7eb58g+0cVGUVPBu8k9cq1t5+V+pDt+jOelBJlA4HSGNHoASDmQaYimPAxX6ODVmAijq4VgPnLJkgkbwcxwaL0muJoQa5HjsMRJpoxI2jHsFPLyjUnRStJHnvjSknF9fpfcUkYjr/OM7NxttKH4+0k9WqB4kxqrLLGfEeMZx0uWxDlWfNB41u/gIXNbHQYfStluzrKCKl+cDbKgtKwzyh2kllrSTJl3p74Bbxoo2k7gBiWOWG2gg/KxJnOWUylvP60IKVo3qyCScAo2k9xiToqyJZnVGYPOnE33p0qC8VXdLHHMmpxicnzNHZtEyvtUqTYpBvkzJ8zDCtWOwV+TKGXYdsZ+RbVBLmYwnE9JUNy7gAoG2X9G7WmIocI1Fq0zaGmTpUuQrhCyHXYVUgUJAXAUbKuww/8AbdsqP3ZcMgGmAdXQgZRi9n+gSb5INiaVb1KklJgBAzqoyJWvTlniMjQ54ssYRX+Dz5MsTaVDFQBMGVVwpsP6oTMXTloEyUrykQM6irO5wLKppVRjV1FDTpRZ6cs8qezSXwZVvqRSq1NKr87LEbjHWTWm517aMotFS/3qcAKURQAMgOcnHDviPbB+8TabAv8A9XvIiboWyzJdpmLNGsJQo4OrMAmNRl+q2IORiJpfVtL9QPYDZfzhVtBiepaqudN8QNID1sk/TPjLcRcc3hFZpFdeV/eL41ES0DyPpCh5l/qsKIDRSyZEm8Sxe+ElC6B8kousN5rWvUN9RD0rZiJswICyk1DKKhiQK0puaopnhlHs6zO09roJISWKDEmqjKkCtSGW8xKjVZgaE0qCRSvfGflam2pexYg7t6E/SVjEokA1FUpTgswY9w74qbTmf1SJTTSyEtrG8oqeCzMO7yivtKdm0flDmnZJkx5YWXlwhtqSrN7Rr2kw6zdEA54wy0TxeapxLNXrr+MTwRfUEqU3QWTKDKo30He2cC59cq5w9XogOeR7myiYrqDJ9DY+hpf6Qmf3H31jqnKbop7R8o5Z6F1Pw6dt9R99Y6hymOCdbeQitiPDl7fYih48ShMBmQaBTYyUbiIFtm3Zcxvmox7lJil5J2a9OQ4erUtj86l0D+bwiy049LPN9mn+YhffC5DStd2OWqteIDH8IvYGOaqvzYnFVPh4SrLyS+uh0CRgMQBSmewb69WMc75V6UvzGcHEgpK3rKFQ0zrmG8Bwqd0aPlTpRbpkgm6oDTiDQkHoyfac57lrHNbZaGZyzZtsGAAoMFGxQKADcBHpMNR+LPM9l+r/ANHk61R4ellXfmvpH+Zft6lVOGMQZ6YxaTkxNMREC2LkY1zPgyZom3NhKILFqBN5Y4BT+OzbHQLDye9Q8vCrgMWPz8CG3hRlTdXfGU5C6NvkzyKkakvyd/ug+3G+0npSXZpV3B3YVCfefcvns3xi4ihh6UpT2v8AjsbdPGYzEKnRhq09Pba/kjK6M0a803VFKdMtkgrtO/PDOGaIANokj6Sn3xo+TWlOdlNKmULtMA+bVZjUJw2ipFeqLXlFISXKnlERCi6pVFBU4AEECoIrvjJhho5VUi9tfob1XtKoqsqFSFnL5VZ6a8353LHk2cWH6wMYTlin71NO9yO6n5w7QenLQhak1t5qFPiRWNpO5MyZ8oTJgbnHVXYhiNagqQMhXqg69VYrSH6lTC0X2VUzVndPTT682MPoRgZBX5s05bmuk+JaJBk1w+jTuiSdGCzs6KWIJxrTiKZCuFIAxpTZ0sT1flGrQjKNBKW6MfF1IVMTKdPZ6r3JFnkUHaDGdtKVtcnb+9TAf8sv84vrLNNe0RSPq2uXhh8IYbMyoA8oGeyFo0embYtmkmYVvlRuFcaYM3yUqAScsBGY0VIZ7dZ5kxld5nONeBqApV1CKNgBU545VpkNLyh0klneXzgAWZVCTkCBUXtl2l6pOGUUVl0QZVplTJCrzN41XElCyHL+Hj2dUFNNu6Bi9CRog0ttsH0/uyj74uzLANamvXw3dkZqZpSXJtlpLkCtwjA1JKpuB3cMolHlNZjnMp1qfDCIjJLQJpsdynN1pDinTljEVzn2bZ2RB5TSa2yXjQ825DDBlKtWqnacAKHA5bYiad0tJdEWW95udlMak1+Nk76fMyEXHKPRDT7UlSURZbXyOkQWGqhpgxAzzAJgJ63t5BR03H6E0mbQDfXXlkqWUarZVKnZsvLsI2xWaWl/vh4p96zYnh0otNH26WJ4kSlAEtDgBRRQrqKd9CCc8xvit5QyybSD/CY57afkO6BkvlCjuXBFRUbhFZbk1kr/AGkrxcD3xZyeh2CK7SI1l4TZJ/3UiODluHMKJZl8DCiLLoFdmNS28zamciuquA7M69UVsx63jlWpp17ILpH45+FB3DygL9E5ZRRyq9y1HYnTCBINP7Re67OiNagDLB+kKf5f13wW0fFUr8v3TIhz7TqhQCca12ZUpDZbgx1XuCDbDnAHI3Qpjk7DHreO+BSCYy6N0GL3R5CBk0x2wO9jlWJBZ0P0Jp++WgnPmV8WEdM5UU9Xv1vu/lHNfQe371acP6uX9po6Tyozl/W+7FbE+HL2+xOGX9+Pv9yjrA5kEgUyMlG2ik5RH93frlj/AHEh2ibX8Hs4KYzpxNxRQ0qaBz2AU49RgPKZvUgV6ToO43vuxVW5mlapRldl2ggIhHQlk4k0wLbMRnWNbs2lOc3GG756L82E4+tSpUM1XZO+X/00tF6csVttlSEDXlBJLVrzkw9KZXbuHAVzYxWWhqMIeBAbQNcDhHsKdONOKjHZHhqlSVWo6k3dvVitS6t4ZRXTJZmNLQZswA6yQIsZoIRhDuRdjM+2Io/q1d+wC6P5nB7ImTsrk0zpXJbR6oiywvRWorlQYC949dTFJyz0aJb84vRY0b2qYHtAPap3iN5ZbOqIABgMSd7bz7hsil5SSOdS4RUNXbTIg4HfUA9kYmJp/wBQmvoavZmNeErqXD0foYzk5Z5rTpZlIzXHVzTIAHGpOGVcI0Vu0tLtEmbKksWd6XQVK1AINbzUA1QY0XJ2Wqyg6qFUCgAyC5du0121rGH0DKuWmYPmF17mKxSjSdFqle+Z2f8Ao3pYqGLU8Q42dJXiuu7190tj3Reg7QVYiS5GWqVPkY6fZbRLMtVDoaKFoGBNQACKVz4RF5PTAsmpoMSc922OXryiWQ9bPceZU3prC8oz1JQrjxfbkMMSylg5Rq5aav1b4M7E9oLFUs9bRrZLm/q+LGy5RyMb+1qHDgKd/wCAihRK03Anyipt/pAnErz0tGGOMssjeJIPVhFhY7UsxEmS63XFQSKbad4NR2GNdU5RjaRkKalK5MVQtBTAkxnbe9bRLGd21Keyj/h4xb2hWvIa5H8IqLZMu2umzn08ZUw17yRWKtRliJO5ZMHaztWlZjA77pluD4ViKZr6PJR6tZ26D/M4HcBtGwCuXRJyiJZJBUFirsxAp80jeB8owOfpK0TAyGQCu6+uFcqEPWo2EboFv5m0StkibpC3ylQzWsqzcyxCISRQZ1GOA8BFbJ07KuL+5XgqrVhLklSKCjFgaYjHGI+iEnSSo5tjL2YqSn0VUEll4YEEYYYCQ+h3JCozS5Tms1VvXa1LXpQBAFTsOAJJFDEZm9v2Jyok6JnSrQ10WUSxLqrMyyqXqCqggG8RTHdXHdA9P6UZ5vwezm8/yn2SxtqduffTPKD6TE2XKEqyymAoBeW6txd0u8RV6Vx3mKmwSrRJRVWzUqcXqtXahOPrNg9+ZJr0nZZSYq+pK0XY1kWmWi1IuTqscyxWzEnhU1w441g3KBqWhOKe6YfuwHRvPm0rMmSiqgOCbykAkINjEno+UO5QNWdUHG5QY/RtFaQv/EPktZB1Mc7q+Qiv0r8n25X/ACpEyQ+r9UHwis0waKSTkUPc6n3Rz2IL5xju4boUKcNY4jMwo4n2Od2/46ZXYxGHCI8zAHqPlDrXNrNc/Sx64ZWKj0LSCaQtGLKB8skGuyrfjEBph4QakMYR1wkmkDaYYbzh4QZl6oHdiURK4MzDCDwYrCCiOuC0zofoMH7xaj9CUPF46RyoOtL6m81jnvoMX11s6pX3o3/KY66eyfOKuJ8OXqvsFhvHj6fyUtYDOMEYwCY0ZaNuKICyOdttml4EJfnMDlhRFJHBmr2Ru7doiTaJYlzUBVeiciCPlKwxB89sZHkVK5y1WidmFKyV+oKt2FmHdHQAI9Bg4unSj13PO9oVPiV2uFocn5R8kptmq61mSfngYr7a7PaGHVGQtR1qHPEV7I+iAI5b6SOTCSaWiSLq110GQrgHXcK0BGWIyjaw+KzPLPfqY86GXVGMkTdQhuMaT0U6OvG0TdlZcsdl5280jMTAAvZHTfRZYrtgD7Zs2a3YrXPuQ7FTy0wKavc1F2iRn9NT7hLMdRFLN1AEnwEaS0DCMJ6RbYEs0wVxmFJa8QTVv5QYpUVdhPR2Kmxekh1k0aQMcNWZllkGQxWPyplremy5c0zHY1DlQoriaMtWbHgvXGYtAooECbojrPui68LSbTttryWIYmpGLinpLR6LYvrRyitFolurt6vACWmC1JzYVJb6xOUQbESMIFZ8JZrhVhjwpArwhyilois7yuP0k9advujTci7Tes7IaHmnI6kma4w9oTYylqNQvUfM/hFryEtF20OmyYhOPzpZqP5TM7oCqroZDRG5Z64jefERmuUCEWkkCpVpEwgUrgjrUVIBxA2+UXchqHE4Ek9mEOtE2z39ZELZ3ioOwDGvADuEZklmLcXYp5VvYGvwZ2rlVpeGPCZ14w9NMspatmIJIzmJx/jRdpLs7YlEbDMrBpciQQQEShzAA6so5QkuScyKAcoDT4gbxryq/wDyIFL5RuihRKHA30JIr/fmNJN0bJxJlDrxx64E9ll7FHjEOM1yddGamcqJq5ylpkKFPdNMRpnKiZh6taBgeku4j5/HwjTNZpdegp4HHsiN8Bl7EWFPN1DVuhnZvKaYAfVrjhgw/wC8RzpjnWW8AtA1SSKUuTcM9rOO6NHaLBK/s07hEb4BLHyF7vPfAO4aaLGyGir7IHdQRC08fUzD9Hb2QSzEAALgAKYcMIj6bP7vN9hvKJYJeTHqSaiFAnbHAYQo6wSOdznLTHOZLN5wwmGIcW9o+cOdsIqvcsR2GM8eB4JPkA4/SYd3/sR2l8Y6wSlcKXENDiBXYRTKme39UwjrHNsfzgh6tEcpCCmsEBdnV/QUuNsO5pQ8Gjbcpj6xfY+8YxnoFl6lsb+JLHcpP3o2XKj4xcR0feYp4vSm/VB4PWuvcpXMQrXOCKznJQW7hWJMyu/wik5RKWliWDjOmJKGHz2Fdu6sZsFmko9Tduoxcnwa70d2IpZZZPSZb563JbHvp2RqyIjaNkhEAGA90SY9Na2i4PIuWZuT51HKIqNOSA+owBRgVYHIqcxhFvLMVulZlCOuCp94XV7pxzlloB7EwB1pbVuTN4+a25xt35jh1LklZjLsNlSlDzSE7NZxfPixgHLSVLnWOZLetCuBAqVb5LDqPgSNsTNL6WlWKSrTDgAFRR0nIFAqjflU5CsWalWVSMYvcRFJXsF0raklIZkxwiLmTx2Dex2AYmOLcreUJtk4BQVlITcBzJNKs244DDZ2wXlHyhm2ybemYIvQlg6qceLUzbyGEZ2Ri1eNYuUKGTWW4F7j7WcYC2Q7YJaTjAmiyStiwK+qFf1nSILGJzTPUr+sohIcR11jiIkm1gBR2eAisaa0tgyMVYGqsMwf1s2gkRYWrJOonvMV9oGXXAyWgUDe6Ntxmy0c0F5Q1BsJpUdVawZbNrVPUDs24CsUHJy1ESVFOje8GNILpycBMegUk80NYsBrK9cFI3DPdGNNpMvJNmsmSmurdBGQJ4cIdKYhqax/W2Mp+yp5alLNU49OZj3tBP2TaR/V2T/O4PaQ2Jic3kdlNzzppmQN1Igzpda590ZKbo+0D+qsw/xZv/6Q2bZrQuFyznqnTPfMjpVL8HZTSrLrWvCPHTbj3RlplltJ/qpI21E2Z75mcR2sU7My5f8AqP8A94W5hqPmaecw4xEftxjP/Bpp+RLrT57/APeGfBGVkDqgVmUGjNWhZVNNf6XnC7hZTSWZqgQ3SuMmYPoP9kwzR7DmkHA+ZPnDNIN6t/ZbyMECThacBjsHkIUV8vor7KfZEKICt5mOkHPrPnHrGBSmh7N5whrUdF6El2wHtMfswKcle8+6H1wHW3uhjmgHbHM5MCy8TCLUwhE7YZe4xxLdg9a9Y2Q0StxPVAb3GJC1Pd4RKBbOnegmdT4Up2uO9VX8Y23KaZ6wDCgUHLHEnbujL+g60X7NOllFuyppCtTWN6jax2kVp1ARpOUp9d9RfMxSxWlN+o/B/NWXoU0wxX2eXzukLNL2IHnN2C4v8xibMMP5CyucttqmUwQS5SndSrN43YrYKN6y8tTSx08mHl56fU6AkugoIaYKBA3jcPNCUxT6ZfKu+LmkUemiMYZS7wqrsUWnraqXCxARSpf2QwqOsjCnGOd6e0vMtc8zZmeSrsRfmr7ztMaflwbsktsdpajgcWPgvjGHGcatCC73JUlorEaeaXj2QKyDEwrU2yH2Y936ziwF/iR5xxjxtnVHszMwpmfd5RwRObCSOJiDWJrH1IiE0cDEl2mVqKafJEV02L91qAOGEUc1aViGdBl3ydWsn6zDyPvhum31m65J44CYPeIj8nZ9A6cQwHWKE+Aj3Tj6x/w/f+uyMTEK02aVJ3SLW3aSaXrrS8SBjWlD1QQWi1k9CVjjSpp54RU6VNVPWPOJ3PNMIlocKC8xxGI2jb1HPbh0lqTuE42JEvStoYhaSiTndDGg2G9iMa4DOmORFfdJ29ZTKG12wLBdg2seFdkFT1YKSelQ1ZqnWObH5xr5xEk6JmICaymZukTfq1d9cOGES2yB87Ss0qTLCPhW7Q4jepBx6oiSNJT5gqqSiOsjwJrD5Gi5komhS5tUFjjtYE1p1QK02Yqedl9Lao+UPxy6+uBbfIStwec/MV1DpLUFgKgk51rTGH6WmYy/bA/3JcR7RbBMMlh84Xhuoy+GcG0zMoE9ofaQ+6BbCW5K0XM9UvVD7S1VI4HyMQ9GN6vtPugk58D1GJvoQ1qSLDOrKl+wn2RCiDYJnqpfsL4AR7BHWRmJeUPGJ7oUKEMYgrnAdbe6BO0KFHPc6ISVkOzzgYGcKFEEiAhwNAKR7CiUCzsHoHH7raf/AOlv+OVGg5S/HfVX3woUVMb4fuO7P8b2ZRtnFh6KcbKznpPOmsx3m9TyUQoUK7O70vQudqv+3FeZuYG8KFGqjCYmyig0wYUKHUe8Ir7GA5dzD8GkcZpJ6wrAeZjHwoUa9HulaW5XTzrRKso1e2FChoUtiE0KPYUcGWFPVdlfGIUoVYDiPOPIUcAuS9dad0U+kEF49hhQogXT3PNDD1jewfBlh+mTi31PfChRjYzxH7GpR7pJ0m1F7V84sJLc3KZlzFMTj0qVJ3mFCivEbLukS0S79olpeZQUNbjFcqmCnRor05v+odxjyFErk7gDaLCAt6/M2YFzTpAR5JnnmZJzLAVrxUmFCgeWdyRbctHQjC8y14kEY9cP0wcF9oQoUCM4JOjeges+IEOmHAwoUSQxaKA5lMPkiFChQ5JWCSVj/9k="/>
          <p:cNvSpPr>
            <a:spLocks noChangeAspect="1" noChangeArrowheads="1"/>
          </p:cNvSpPr>
          <p:nvPr/>
        </p:nvSpPr>
        <p:spPr bwMode="auto">
          <a:xfrm>
            <a:off x="155575" y="-1790700"/>
            <a:ext cx="69723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data:image/jpeg;base64,/9j/4AAQSkZJRgABAQAAAQABAAD/2wCEAAkGBxQSEhUUExQUFhUXGRgYGRcXFxwYHBgXGBoYHBwXFxccHCggGholHBwYITEhJSksLi4uFx8zODMsNygtLiwBCgoKDg0OGxAQGzQkHyQvLCwsLCwsLCwsLCwsLDQsLCwsLCwsLCwsLCwsLSwsLCwsLCwsLCwsLCwsLDQsLC0sLP/AABEIAKQBMwMBIgACEQEDEQH/xAAcAAABBQEBAQAAAAAAAAAAAAADAAIEBQYHAQj/xABLEAACAAMEBQgECwQLAAMBAAABAgADEQQSITEFIkFRYQYTMnGBkaGxByNywRQzQlJigrLC0eHwFSRjoiVDU3ODkpOjs9LxtMPTdP/EABoBAAIDAQEAAAAAAAAAAAAAAAIDAQQFAAb/xAAyEQACAQIFAQYFAwUBAAAAAAAAAQIDEQQSITFBUQUyM2FxgRMikcHwobHRFCNC4fFS/9oADAMBAAIRAxEAPwDBzs164JA5vSXtgoWKrNdbuwxoMucCYQUkjLAxB3U9cUw20x4fnAlyh3HhDVGETYi54RDAM4IRA7uBiUDI0Ho9SulLINzTD3S3ju+nD6lvq/aEcN9HK/0pZf8AF+wY7jp74k9a+YgK3hy9CvHxo+q/cyU2AGJDwAxio9BEbHsKFBBChR7CiDhRB0xpNLPLMx8hkN53ROrHO+XVpM2dzdTcTAjef/a9whtGnnmkKrVfhwcis0pyrtEw3g4VDWirUUA37/8A2KOZpScWvGY1a51NcINa7I5OAFKDLZtoffxiuKxtxpQjokefnias92zUaG5aTpR1yZi/NcnwbMdRwjo+h9Ky7SgeWd1VOak7CPfHE0U7R25Ui20Lap8luclVBAqBscVoQdhHDuivXwkZq8dGWcPjpxdp6r9TspjbWD4tPZX7Ijl/J3lClqSoFyZ8pCakcRvEdQ0d8Unsr9kQnBRcZyTH9oyUoRa2OccuzSZN/wATyjmknAdp846Zy+6U3qb7IMc3lrh2t5w3DLWfqzsS/kp+iCLFbIGPZFrLWK2UMur3mLTRVTDFKjht3/8AkDAxaleHVQ08IMs+6aEArQdYrXIbRvEGazfKXGoHVty4RNgc2oCxCqiCuBTb3w+y2d1UC7Xt/KCmW21D3wViMxWIPWN2e6CWaYVUgbSTTccqgeHHI1gzWU3r2VRTy/CAzdTLM1/XVAPQNWZ5NWPLGI9kVK444mPbEMR2+QgQyZdiKgxbs8omuIjquJ7PfENhW1I69mZ849hNmes+cKIsdqDmjWXt90GEBmdJe2DAwLCjo2D2/rfBXhu3s98OaOOXJ4jb48IhMvfCEcc7MaawhhnBAQICzY/ruEEhctDTejYV0pZuAmn+Q5b47bp/4k9a+ccU9GJ/pWR7E77BjtPKE+q+svvhVfw5egmn40V5mYYRHeJJgLrGMjeiwVI8j0x5BDD2PY8Me0jiD0RzLSy1tDkj5TCu43jnHV9G2Bpqc4aqnydUksMdbZgdm+nERynS2NomkMWBckEihIOIN3ZWpi7Rozh8zVrmbi69OcHCL1TIcw40wFN0RZdlC1G07lyw8RtrGr0VyTtFpQTpYQKanWahPUoGEGTQhl4FWvVC3TjU44YfjD/6uMNDP+DIxU2UZZqMUOeWOGymWBgbIWxQXelhvG3vGzfHVU5Fy6Bpy45gBqU6wufbWIVr0PZkDJrM1C10azAUzugYYYV44QyGKUtkOjgnJXuZLkC1J7kk0C7ACSa4ADMk45bo6Pa/SI8hQPgU0hVUVLqKkAVNMeMU/JLQwlM6lArVxxqRgDdJ4ZGm6M96RtJOszmQLuAJO8EbOGcRG7quS5GVYJUFGXBI0xy3kWsuSrSWYHBqEVIA6Q6ttIpLMl4VGIvNj3RlGMS9F6SaS29D0l943EeOUWadJQba5Ks8RKaSfGhqJcqkVcpMR1e9ovZYDAEGoNCCNoOR6oqrBKvTQu8H70E0SnbcfZ5frgKV1cu+JLyWk4gFkJxGZBJzFBgeG3ZjgblOTLVvVYGlKruz3fqsEfkw1Om/EHb4wxQYtzVykmKzAPKclc6C7iOBIPdERp5NNZ2J4qKdepsjUWbQRQk3mNTVq7TvpTPjDH0Ql+tMwCcaVxOyOcXYhSRl504qKElmOzfxoNkOk2JhUtUsc8Mot5mh5YJ6VTtvZ/rdApliQbSO2sC49RimU9lXDt9wjyxrrDs8li4WzouQzNTjFdJWjYUzFPD8IW1YdGRKmLEdF1j1DzMTStREe7Rvq+/84G2hLlqVVrajkYd8KH29DfOI2eQhRxzTFN6Y6j5wSGOMV6j5mCIIBhx1PGNO73wxpkFYQ0iIuEosGZnVHheC0jwiOuQ0+oF5sNLCC3KR5cgkwGmab0VmulZP93N+yY7Tyi+KHtDyaOOeiof0pL/upvujsXKQ+rX2h5GE4jw5Cqa/vRM7DGEPhrRjI2kRnhjuFBJIAGJJ2CHuYp+UFpuqqjNiSepafeI7oYlcfCOZpELSGmHYkISq9zHiTs6h2xGtNgmqoeZUA5XzQnsOcG0BZecnLWl1ddq5UGQ7TQdsXOktA32aYKS8QWJDU1jdAUBcxTGuZOwRzqRU8pbqV6dCag9Fa7ZX6K5TWmznpF1+ZMN4fVbNezDgYly5dltTlilK7DmlccxmlcK9VQIl/sBUlOnOJMJvFFaikNdzVgTjW7htjKOrynIIKOpoRkQRsi05ycFd6FenHDYpydNWfXr52+9jo2jbBLkpc+Tnn413x7ajJLXziRTDeYzVg0wZiXaC8oxFaCm8cOGw9ceaPaZMVyoGqRqE443sid1MjvzhVPDOo+pQq01SbdR2La2WozK43RwMV2jZYW9LViSxrWg27SQBlTdsgU+0XFLMMVB6SkUpns8oubCktVUhr30jtru4RejDLoyc0eB9m0bLl1YKAcSTlxJJ8SY5Fy2tfP2l3BBUaqmlKquR8+8R0TlvpxJcrmgRefMfR47h+HGOZW/K8fLy4RZpwSd0ZuJqX+Uz05KQAiJM4wAiHoz2bXkeS8k1pSW13sOI98HlaLYEEYMK4q4GBLHYONM4jch5R5icdhdQPqjH7QjSWPDMQaig8zsVY0bNyLNlhWcx+7SDfsmgxLD67H8IvFWpGESHlCmUHkIcjMTNBk4kA/4zH3CAnQ43KOtpnuaNWQKYQBlXOIcUcpMy7aIbYJQ+tN/7Q39lkf2fe/8A2jRzAIAEq2OXGBcEGpMz/wCzjvT+b8Y9SzFcKrmDQDcDtNdlYv3kr9HyiutYxphAOIcZXBoIjzF1x7DfaWJMtSKbY8ZfWr7Dj7P4RFkG2yqtcvXOB2beAj2J86Rj+t0KAshmpVTBrL7J+0YeI9m9JfZ98KEyGQYwtHjMIJzdbx3BKdoX84C0umzxiGrBKV9j3nBDecEK6N0MZOESrHO4mmiG88IYUhvNwSQpm09ErA6UWn9jM81jsPKXoL7XuMcd9ES00mvGRM7MUjsPKY0lr7X3WhGI8OQFPxomfhkwx7fG+BTXG+MdG0lqBYxldMz785tyag7MW/mJHZGov4xiVeovfO1u/H3w6Bfwsfnv0LnQUxlxl825NA0puk4BDApeF0kHYDWoyjRy9KJLlK5Z7l66S1TMlsSSJTgAEAY0YnbAP2dZZcpZbrLJoVmTGBvKxGqQwwSjECh2UxBzpJ7HXlTiXVCFE9QTdIrdvn5a4nVOsKmh2FlShTcsr35/6U6kY4uTcbrVa23S6dfLnXnYmWiZZZjNMaY5dbjatbpaovc2DTbjQ8eMUdvtnOzHcjpGoriQMgK7cKQKfKKNdNK7wagg5Mp2g74ZdrERvGOQ06OHjB5k29LK/C8j2ROKMGGzZvG0HgRG30IqmS0wDCYwofogD7xI6wYwZi75M6aEusmYwCGpUnAK2ZUnYCdbrBHyou4GSjVVzP7aoyqUM0eN/Q0VoyX657L35RSTbWZJVrMGer0aXLDOhWpvHVqEYYnClSCDWKrSmlPhFCaiUMJcs1HOCpJmTRtG6XlU41xi05JWu7PVHqyTAVocqqLy0GQxFBT50FUyyxN77vgq0sPUhg7uPdV7fr+xlbfowzZoebNPOTD0ejdGw1daUpQUrUwS1aGRZVWdlUEqWaUWAYUouqCQ2fSAjdaWsCOpVlvIcjSrLWuIqMxXwpGLs1qdHZCdYkpeYmgdahXNa9FqGuzjlGg4KhG03e+z+zWxlRf9brSVku8tL26qTTenKKHSOiFlIrla1AYgqUIBJAIrsIx6jFKlhac1JSk1yrgB1mNdbRMVrk8GpIqWxvBjQm9trjj3xa6Ns4V5oAAAegHUkv8AE98LpTc5tNWCxmHhRjBwd7rV9X1HaIsCyZYlCtBmxGbbT2mI37TRCQaLR3SrTAo1DTaK7tm2LZZddmbe+KNUAttM/W2hTXI4I1DTZXGkWJaWKCV7koaeRTnLNP46jzESZfKZN8nH+Ov4RKebJl4MskYbSF7akwJbfZxUFrMRX5TqftV498Errk7ToAm8oBsEon+8qO8HLsgB06Thdk031mGvchiZ8JsxrdSzNUE6iqTurQAkDHMw6WJRFRKknf6tagHAbMuMc2+pyt0K46bp8mV/ueRUQF9NH5sr/JOOzqpEu2Wizq1wiWrDZzQBpvFF8fxiM1qkb0IG6UeOA1IW2+oat0IraWbaqf6c4eaQOVa2mMNVKVFdVwQDexF4Co1WHYYtLC8uaSoVarQnUpnWhxA3eEQbTKInOBhindr1puxbxgGMXkWAkRGnLSah4OOy7X3RaKIhW9PWyxxb/jaCa0BvqRJqYmFE0y48hWUfnZm5wF5fZEeiDcyHmAE09Wp8BT9cIDMF0sNxIr1QlhRYaUNU8eb8tvZApyVqdxA7734QWUKqfaT7LfhArSaAjCtR5GCaOjIiEbNsObAYR7coK5wGaN4Ndx2GAQ1ja1wPfA8jQ98IU3QYrUZQYpmx9EEv+kif4D/aWOucpegnte4xyf0MA/D5ldkg0/zpHV+U3QT2vdFfEeHIGi71o/nUz5gM6CmAzYyEbcQQjE2RcEHs+6NoTGLsCFjLUUqxRe+gMWKKvJLzRdoO0ZvyJMlXmvRQWZ2wA2kmtP1ujfWbQ4kaPnS5pWpWY70xCm6KAHbSi474naB0ZKkgGUqqSuLHWalMrxOA4DCIXLa13ZIlqPWTjdoMyoZSe83V7TujVjh/gxc57mNV7QeMqwo0VaN0/PTnysjnVotQWSS+SkBN4LElgPo3bzHcab8fbHOGeFCMIqtMzgz3FIKICARkzHpt2nAfRVYhaNtnNm63RJ7j+EOrdlSjh4zXeW6/Og7DduQnipU5aQb+V/nUv5g3RHMrnWWUOk5p+Z4VpXhWJAOAOyFohlS0GYzECWjUAAJZnZVuivAk/VrGZh4xlUWbY2MdOcKLcFdmht2h2mLKSSpNwsuNBRWANSeBUkn6UWiaCWTIn1N52lFagYLUMTc240GJ3bIy66SmNME3AFKFVGQA2cajM7a7qAaWfykSawlKrHnCFvGgC3lu0pmaFscsj1xfjPDynKS9F+xh1aGPhSp073WrlbjW9m/48zJSJ8yhAdxtwY7O2LCVoRJ0tDrLMdauQLwYnMlSRt3EZ5RY2LkjOIJV5ZunewPH5P6pDrQ8uTSU7KJiC6wxoGzwJFMjviMJSeZxr7eb58g+0cVGUVPBu8k9cq1t5+V+pDt+jOelBJlA4HSGNHoASDmQaYimPAxX6ODVmAijq4VgPnLJkgkbwcxwaL0muJoQa5HjsMRJpoxI2jHsFPLyjUnRStJHnvjSknF9fpfcUkYjr/OM7NxttKH4+0k9WqB4kxqrLLGfEeMZx0uWxDlWfNB41u/gIXNbHQYfStluzrKCKl+cDbKgtKwzyh2kllrSTJl3p74Bbxoo2k7gBiWOWG2gg/KxJnOWUylvP60IKVo3qyCScAo2k9xiToqyJZnVGYPOnE33p0qC8VXdLHHMmpxicnzNHZtEyvtUqTYpBvkzJ8zDCtWOwV+TKGXYdsZ+RbVBLmYwnE9JUNy7gAoG2X9G7WmIocI1Fq0zaGmTpUuQrhCyHXYVUgUJAXAUbKuww/8AbdsqP3ZcMgGmAdXQgZRi9n+gSb5INiaVb1KklJgBAzqoyJWvTlniMjQ54ssYRX+Dz5MsTaVDFQBMGVVwpsP6oTMXTloEyUrykQM6irO5wLKppVRjV1FDTpRZ6cs8qezSXwZVvqRSq1NKr87LEbjHWTWm517aMotFS/3qcAKURQAMgOcnHDviPbB+8TabAv8A9XvIiboWyzJdpmLNGsJQo4OrMAmNRl+q2IORiJpfVtL9QPYDZfzhVtBiepaqudN8QNID1sk/TPjLcRcc3hFZpFdeV/eL41ES0DyPpCh5l/qsKIDRSyZEm8Sxe+ElC6B8kousN5rWvUN9RD0rZiJswICyk1DKKhiQK0puaopnhlHs6zO09roJISWKDEmqjKkCtSGW8xKjVZgaE0qCRSvfGflam2pexYg7t6E/SVjEokA1FUpTgswY9w74qbTmf1SJTTSyEtrG8oqeCzMO7yivtKdm0flDmnZJkx5YWXlwhtqSrN7Rr2kw6zdEA54wy0TxeapxLNXrr+MTwRfUEqU3QWTKDKo30He2cC59cq5w9XogOeR7myiYrqDJ9DY+hpf6Qmf3H31jqnKbop7R8o5Z6F1Pw6dt9R99Y6hymOCdbeQitiPDl7fYih48ShMBmQaBTYyUbiIFtm3Zcxvmox7lJil5J2a9OQ4erUtj86l0D+bwiy049LPN9mn+YhffC5DStd2OWqteIDH8IvYGOaqvzYnFVPh4SrLyS+uh0CRgMQBSmewb69WMc75V6UvzGcHEgpK3rKFQ0zrmG8Bwqd0aPlTpRbpkgm6oDTiDQkHoyfac57lrHNbZaGZyzZtsGAAoMFGxQKADcBHpMNR+LPM9l+r/ANHk61R4ellXfmvpH+Zft6lVOGMQZ6YxaTkxNMREC2LkY1zPgyZom3NhKILFqBN5Y4BT+OzbHQLDye9Q8vCrgMWPz8CG3hRlTdXfGU5C6NvkzyKkakvyd/ug+3G+0npSXZpV3B3YVCfefcvns3xi4ihh6UpT2v8AjsbdPGYzEKnRhq09Pba/kjK6M0a803VFKdMtkgrtO/PDOGaIANokj6Sn3xo+TWlOdlNKmULtMA+bVZjUJw2ipFeqLXlFISXKnlERCi6pVFBU4AEECoIrvjJhho5VUi9tfob1XtKoqsqFSFnL5VZ6a8353LHk2cWH6wMYTlin71NO9yO6n5w7QenLQhak1t5qFPiRWNpO5MyZ8oTJgbnHVXYhiNagqQMhXqg69VYrSH6lTC0X2VUzVndPTT682MPoRgZBX5s05bmuk+JaJBk1w+jTuiSdGCzs6KWIJxrTiKZCuFIAxpTZ0sT1flGrQjKNBKW6MfF1IVMTKdPZ6r3JFnkUHaDGdtKVtcnb+9TAf8sv84vrLNNe0RSPq2uXhh8IYbMyoA8oGeyFo0embYtmkmYVvlRuFcaYM3yUqAScsBGY0VIZ7dZ5kxld5nONeBqApV1CKNgBU545VpkNLyh0klneXzgAWZVCTkCBUXtl2l6pOGUUVl0QZVplTJCrzN41XElCyHL+Hj2dUFNNu6Bi9CRog0ttsH0/uyj74uzLANamvXw3dkZqZpSXJtlpLkCtwjA1JKpuB3cMolHlNZjnMp1qfDCIjJLQJpsdynN1pDinTljEVzn2bZ2RB5TSa2yXjQ825DDBlKtWqnacAKHA5bYiad0tJdEWW95udlMak1+Nk76fMyEXHKPRDT7UlSURZbXyOkQWGqhpgxAzzAJgJ63t5BR03H6E0mbQDfXXlkqWUarZVKnZsvLsI2xWaWl/vh4p96zYnh0otNH26WJ4kSlAEtDgBRRQrqKd9CCc8xvit5QyybSD/CY57afkO6BkvlCjuXBFRUbhFZbk1kr/AGkrxcD3xZyeh2CK7SI1l4TZJ/3UiODluHMKJZl8DCiLLoFdmNS28zamciuquA7M69UVsx63jlWpp17ILpH45+FB3DygL9E5ZRRyq9y1HYnTCBINP7Re67OiNagDLB+kKf5f13wW0fFUr8v3TIhz7TqhQCca12ZUpDZbgx1XuCDbDnAHI3Qpjk7DHreO+BSCYy6N0GL3R5CBk0x2wO9jlWJBZ0P0Jp++WgnPmV8WEdM5UU9Xv1vu/lHNfQe371acP6uX9po6Tyozl/W+7FbE+HL2+xOGX9+Pv9yjrA5kEgUyMlG2ik5RH93frlj/AHEh2ibX8Hs4KYzpxNxRQ0qaBz2AU49RgPKZvUgV6ToO43vuxVW5mlapRldl2ggIhHQlk4k0wLbMRnWNbs2lOc3GG756L82E4+tSpUM1XZO+X/00tF6csVttlSEDXlBJLVrzkw9KZXbuHAVzYxWWhqMIeBAbQNcDhHsKdONOKjHZHhqlSVWo6k3dvVitS6t4ZRXTJZmNLQZswA6yQIsZoIRhDuRdjM+2Io/q1d+wC6P5nB7ImTsrk0zpXJbR6oiywvRWorlQYC949dTFJyz0aJb84vRY0b2qYHtAPap3iN5ZbOqIABgMSd7bz7hsil5SSOdS4RUNXbTIg4HfUA9kYmJp/wBQmvoavZmNeErqXD0foYzk5Z5rTpZlIzXHVzTIAHGpOGVcI0Vu0tLtEmbKksWd6XQVK1AINbzUA1QY0XJ2Wqyg6qFUCgAyC5du0121rGH0DKuWmYPmF17mKxSjSdFqle+Z2f8Ao3pYqGLU8Q42dJXiuu7190tj3Reg7QVYiS5GWqVPkY6fZbRLMtVDoaKFoGBNQACKVz4RF5PTAsmpoMSc922OXryiWQ9bPceZU3prC8oz1JQrjxfbkMMSylg5Rq5aav1b4M7E9oLFUs9bRrZLm/q+LGy5RyMb+1qHDgKd/wCAihRK03Anyipt/pAnErz0tGGOMssjeJIPVhFhY7UsxEmS63XFQSKbad4NR2GNdU5RjaRkKalK5MVQtBTAkxnbe9bRLGd21Keyj/h4xb2hWvIa5H8IqLZMu2umzn08ZUw17yRWKtRliJO5ZMHaztWlZjA77pluD4ViKZr6PJR6tZ26D/M4HcBtGwCuXRJyiJZJBUFirsxAp80jeB8owOfpK0TAyGQCu6+uFcqEPWo2EboFv5m0StkibpC3ylQzWsqzcyxCISRQZ1GOA8BFbJ07KuL+5XgqrVhLklSKCjFgaYjHGI+iEnSSo5tjL2YqSn0VUEll4YEEYYYCQ+h3JCozS5Tms1VvXa1LXpQBAFTsOAJJFDEZm9v2Jyok6JnSrQ10WUSxLqrMyyqXqCqggG8RTHdXHdA9P6UZ5vwezm8/yn2SxtqduffTPKD6TE2XKEqyymAoBeW6txd0u8RV6Vx3mKmwSrRJRVWzUqcXqtXahOPrNg9+ZJr0nZZSYq+pK0XY1kWmWi1IuTqscyxWzEnhU1w441g3KBqWhOKe6YfuwHRvPm0rMmSiqgOCbykAkINjEno+UO5QNWdUHG5QY/RtFaQv/EPktZB1Mc7q+Qiv0r8n25X/ACpEyQ+r9UHwis0waKSTkUPc6n3Rz2IL5xju4boUKcNY4jMwo4n2Od2/46ZXYxGHCI8zAHqPlDrXNrNc/Sx64ZWKj0LSCaQtGLKB8skGuyrfjEBph4QakMYR1wkmkDaYYbzh4QZl6oHdiURK4MzDCDwYrCCiOuC0zofoMH7xaj9CUPF46RyoOtL6m81jnvoMX11s6pX3o3/KY66eyfOKuJ8OXqvsFhvHj6fyUtYDOMEYwCY0ZaNuKICyOdttml4EJfnMDlhRFJHBmr2Ru7doiTaJYlzUBVeiciCPlKwxB89sZHkVK5y1WidmFKyV+oKt2FmHdHQAI9Bg4unSj13PO9oVPiV2uFocn5R8kptmq61mSfngYr7a7PaGHVGQtR1qHPEV7I+iAI5b6SOTCSaWiSLq110GQrgHXcK0BGWIyjaw+KzPLPfqY86GXVGMkTdQhuMaT0U6OvG0TdlZcsdl5280jMTAAvZHTfRZYrtgD7Zs2a3YrXPuQ7FTy0wKavc1F2iRn9NT7hLMdRFLN1AEnwEaS0DCMJ6RbYEs0wVxmFJa8QTVv5QYpUVdhPR2Kmxekh1k0aQMcNWZllkGQxWPyplremy5c0zHY1DlQoriaMtWbHgvXGYtAooECbojrPui68LSbTttryWIYmpGLinpLR6LYvrRyitFolurt6vACWmC1JzYVJb6xOUQbESMIFZ8JZrhVhjwpArwhyilois7yuP0k9advujTci7Tes7IaHmnI6kma4w9oTYylqNQvUfM/hFryEtF20OmyYhOPzpZqP5TM7oCqroZDRG5Z64jefERmuUCEWkkCpVpEwgUrgjrUVIBxA2+UXchqHE4Ek9mEOtE2z39ZELZ3ioOwDGvADuEZklmLcXYp5VvYGvwZ2rlVpeGPCZ14w9NMspatmIJIzmJx/jRdpLs7YlEbDMrBpciQQQEShzAA6so5QkuScyKAcoDT4gbxryq/wDyIFL5RuihRKHA30JIr/fmNJN0bJxJlDrxx64E9ll7FHjEOM1yddGamcqJq5ylpkKFPdNMRpnKiZh6taBgeku4j5/HwjTNZpdegp4HHsiN8Bl7EWFPN1DVuhnZvKaYAfVrjhgw/wC8RzpjnWW8AtA1SSKUuTcM9rOO6NHaLBK/s07hEb4BLHyF7vPfAO4aaLGyGir7IHdQRC08fUzD9Hb2QSzEAALgAKYcMIj6bP7vN9hvKJYJeTHqSaiFAnbHAYQo6wSOdznLTHOZLN5wwmGIcW9o+cOdsIqvcsR2GM8eB4JPkA4/SYd3/sR2l8Y6wSlcKXENDiBXYRTKme39UwjrHNsfzgh6tEcpCCmsEBdnV/QUuNsO5pQ8Gjbcpj6xfY+8YxnoFl6lsb+JLHcpP3o2XKj4xcR0feYp4vSm/VB4PWuvcpXMQrXOCKznJQW7hWJMyu/wik5RKWliWDjOmJKGHz2Fdu6sZsFmko9Tduoxcnwa70d2IpZZZPSZb563JbHvp2RqyIjaNkhEAGA90SY9Na2i4PIuWZuT51HKIqNOSA+owBRgVYHIqcxhFvLMVulZlCOuCp94XV7pxzlloB7EwB1pbVuTN4+a25xt35jh1LklZjLsNlSlDzSE7NZxfPixgHLSVLnWOZLetCuBAqVb5LDqPgSNsTNL6WlWKSrTDgAFRR0nIFAqjflU5CsWalWVSMYvcRFJXsF0raklIZkxwiLmTx2Dex2AYmOLcreUJtk4BQVlITcBzJNKs244DDZ2wXlHyhm2ybemYIvQlg6qceLUzbyGEZ2Ri1eNYuUKGTWW4F7j7WcYC2Q7YJaTjAmiyStiwK+qFf1nSILGJzTPUr+sohIcR11jiIkm1gBR2eAisaa0tgyMVYGqsMwf1s2gkRYWrJOonvMV9oGXXAyWgUDe6Ntxmy0c0F5Q1BsJpUdVawZbNrVPUDs24CsUHJy1ESVFOje8GNILpycBMegUk80NYsBrK9cFI3DPdGNNpMvJNmsmSmurdBGQJ4cIdKYhqax/W2Mp+yp5alLNU49OZj3tBP2TaR/V2T/O4PaQ2Jic3kdlNzzppmQN1Igzpda590ZKbo+0D+qsw/xZv/6Q2bZrQuFyznqnTPfMjpVL8HZTSrLrWvCPHTbj3RlplltJ/qpI21E2Z75mcR2sU7My5f8AqP8A94W5hqPmaecw4xEftxjP/Bpp+RLrT57/APeGfBGVkDqgVmUGjNWhZVNNf6XnC7hZTSWZqgQ3SuMmYPoP9kwzR7DmkHA+ZPnDNIN6t/ZbyMECThacBjsHkIUV8vor7KfZEKICt5mOkHPrPnHrGBSmh7N5whrUdF6El2wHtMfswKcle8+6H1wHW3uhjmgHbHM5MCy8TCLUwhE7YZe4xxLdg9a9Y2Q0StxPVAb3GJC1Pd4RKBbOnegmdT4Up2uO9VX8Y23KaZ6wDCgUHLHEnbujL+g60X7NOllFuyppCtTWN6jax2kVp1ARpOUp9d9RfMxSxWlN+o/B/NWXoU0wxX2eXzukLNL2IHnN2C4v8xibMMP5CyucttqmUwQS5SndSrN43YrYKN6y8tTSx08mHl56fU6AkugoIaYKBA3jcPNCUxT6ZfKu+LmkUemiMYZS7wqrsUWnraqXCxARSpf2QwqOsjCnGOd6e0vMtc8zZmeSrsRfmr7ztMaflwbsktsdpajgcWPgvjGHGcatCC73JUlorEaeaXj2QKyDEwrU2yH2Y936ziwF/iR5xxjxtnVHszMwpmfd5RwRObCSOJiDWJrH1IiE0cDEl2mVqKafJEV02L91qAOGEUc1aViGdBl3ydWsn6zDyPvhum31m65J44CYPeIj8nZ9A6cQwHWKE+Aj3Tj6x/w/f+uyMTEK02aVJ3SLW3aSaXrrS8SBjWlD1QQWi1k9CVjjSpp54RU6VNVPWPOJ3PNMIlocKC8xxGI2jb1HPbh0lqTuE42JEvStoYhaSiTndDGg2G9iMa4DOmORFfdJ29ZTKG12wLBdg2seFdkFT1YKSelQ1ZqnWObH5xr5xEk6JmICaymZukTfq1d9cOGES2yB87Ss0qTLCPhW7Q4jepBx6oiSNJT5gqqSiOsjwJrD5Gi5komhS5tUFjjtYE1p1QK02Yqedl9Lao+UPxy6+uBbfIStwec/MV1DpLUFgKgk51rTGH6WmYy/bA/3JcR7RbBMMlh84Xhuoy+GcG0zMoE9ofaQ+6BbCW5K0XM9UvVD7S1VI4HyMQ9GN6vtPugk58D1GJvoQ1qSLDOrKl+wn2RCiDYJnqpfsL4AR7BHWRmJeUPGJ7oUKEMYgrnAdbe6BO0KFHPc6ISVkOzzgYGcKFEEiAhwNAKR7CiUCzsHoHH7raf/AOlv+OVGg5S/HfVX3woUVMb4fuO7P8b2ZRtnFh6KcbKznpPOmsx3m9TyUQoUK7O70vQudqv+3FeZuYG8KFGqjCYmyig0wYUKHUe8Ir7GA5dzD8GkcZpJ6wrAeZjHwoUa9HulaW5XTzrRKso1e2FChoUtiE0KPYUcGWFPVdlfGIUoVYDiPOPIUcAuS9dad0U+kEF49hhQogXT3PNDD1jewfBlh+mTi31PfChRjYzxH7GpR7pJ0m1F7V84sJLc3KZlzFMTj0qVJ3mFCivEbLukS0S79olpeZQUNbjFcqmCnRor05v+odxjyFErk7gDaLCAt6/M2YFzTpAR5JnnmZJzLAVrxUmFCgeWdyRbctHQjC8y14kEY9cP0wcF9oQoUCM4JOjeges+IEOmHAwoUSQxaKA5lMPkiFChQ5JWCSVj/9k="/>
          <p:cNvSpPr>
            <a:spLocks noChangeAspect="1" noChangeArrowheads="1"/>
          </p:cNvSpPr>
          <p:nvPr/>
        </p:nvSpPr>
        <p:spPr bwMode="auto">
          <a:xfrm>
            <a:off x="307975" y="-1638300"/>
            <a:ext cx="69723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78" name="Picture 6" descr="http://images2.kurir-info.rs/slika-900x608/srbin-hrvatica-mostar-ljubio-poljupci-1362870328-2798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7324">
            <a:off x="4780595" y="1703491"/>
            <a:ext cx="4138402" cy="222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81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Poštujmo ljude oko sebe, jer da nema njih ni vi ne biste postojali. Vaš bi život bio prazan, baš kao što je prazan život onih koji su usamljeni i odbačenih samo zato što su “drugačiji” ili “manje vrijedni”.</a:t>
            </a:r>
            <a:endParaRPr lang="hr-HR" dirty="0"/>
          </a:p>
        </p:txBody>
      </p:sp>
      <p:pic>
        <p:nvPicPr>
          <p:cNvPr id="4" name="Slika 3" descr="ljubavno-sr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643314"/>
            <a:ext cx="3857652" cy="28656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271</Words>
  <Application>Microsoft Office PowerPoint</Application>
  <PresentationFormat>Prikaz na zaslonu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Kulturne različitosti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Kulturne različitosti</dc:title>
  <dc:creator>Boris</dc:creator>
  <cp:lastModifiedBy>MZOS</cp:lastModifiedBy>
  <cp:revision>10</cp:revision>
  <dcterms:created xsi:type="dcterms:W3CDTF">2013-09-30T12:04:19Z</dcterms:created>
  <dcterms:modified xsi:type="dcterms:W3CDTF">2013-10-02T08:37:55Z</dcterms:modified>
</cp:coreProperties>
</file>